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anose="00000500000000000000" pitchFamily="2" charset="0"/>
      <p:regular r:id="rId8"/>
      <p:bold r:id="rId9"/>
    </p:embeddedFont>
    <p:embeddedFont>
      <p:font typeface="Roboto Mono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9A1DB-F29E-00DC-D26D-9CFD4FFF408F}" v="469" dt="2021-10-13T14:32:54.510"/>
    <p1510:client id="{2451C57D-B2CB-D9F9-D523-EF606337FAEC}" v="128" dt="2021-10-13T14:09:08.344"/>
    <p1510:client id="{2AB92E50-E775-C08B-422C-F0D5A3BE6F62}" v="736" dt="2021-10-13T14:25:08.673"/>
    <p1510:client id="{2C335D97-9DBE-7130-53DC-EABB3DC10175}" v="423" dt="2021-10-27T14:18:21.668"/>
    <p1510:client id="{3288AA6E-E6CE-FD4C-E35B-2EEC5A26EEAA}" v="36" dt="2021-09-21T15:12:40.239"/>
    <p1510:client id="{360DDD87-829D-7DC2-7149-35A597A5B997}" v="584" dt="2021-09-29T14:30:48.701"/>
    <p1510:client id="{4CAA588D-972A-25E2-2F33-C667B2D44720}" v="754" dt="2021-10-06T20:16:54.425"/>
    <p1510:client id="{53D02B85-EAEE-BAEC-F924-4811FBB08CB0}" v="318" dt="2021-11-02T12:32:19.221"/>
    <p1510:client id="{72CA26BE-6C95-D4D0-F87F-FA541931F3A8}" v="72" dt="2021-10-04T14:39:58.767"/>
    <p1510:client id="{9E5E2C87-B84D-23B9-5FE9-95944BA1ED1D}" v="9" dt="2021-10-06T15:18:06.644"/>
    <p1510:client id="{B9308947-F0C3-580E-2546-A9162A9AB280}" v="424" dt="2021-09-28T20:26:03.505"/>
  </p1510:revLst>
</p1510:revInfo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>
      <p:cViewPr>
        <p:scale>
          <a:sx n="96" d="100"/>
          <a:sy n="96" d="100"/>
        </p:scale>
        <p:origin x="1960" y="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ldress, Brittany" userId="S::bchildress@pearlk12.com::04ae49dc-a064-4edc-8a93-48684b869d7b" providerId="AD" clId="Web-{53D02B85-EAEE-BAEC-F924-4811FBB08CB0}"/>
    <pc:docChg chg="modSld">
      <pc:chgData name="Childress, Brittany" userId="S::bchildress@pearlk12.com::04ae49dc-a064-4edc-8a93-48684b869d7b" providerId="AD" clId="Web-{53D02B85-EAEE-BAEC-F924-4811FBB08CB0}" dt="2021-11-02T12:32:19.221" v="316"/>
      <pc:docMkLst>
        <pc:docMk/>
      </pc:docMkLst>
      <pc:sldChg chg="addSp delSp modSp">
        <pc:chgData name="Childress, Brittany" userId="S::bchildress@pearlk12.com::04ae49dc-a064-4edc-8a93-48684b869d7b" providerId="AD" clId="Web-{53D02B85-EAEE-BAEC-F924-4811FBB08CB0}" dt="2021-11-02T12:32:19.221" v="316"/>
        <pc:sldMkLst>
          <pc:docMk/>
          <pc:sldMk cId="0" sldId="256"/>
        </pc:sldMkLst>
        <pc:graphicFrameChg chg="mod modGraphic">
          <ac:chgData name="Childress, Brittany" userId="S::bchildress@pearlk12.com::04ae49dc-a064-4edc-8a93-48684b869d7b" providerId="AD" clId="Web-{53D02B85-EAEE-BAEC-F924-4811FBB08CB0}" dt="2021-11-02T12:18:55.410" v="31"/>
          <ac:graphicFrameMkLst>
            <pc:docMk/>
            <pc:sldMk cId="0" sldId="256"/>
            <ac:graphicFrameMk id="61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53D02B85-EAEE-BAEC-F924-4811FBB08CB0}" dt="2021-11-02T12:32:19.221" v="316"/>
          <ac:graphicFrameMkLst>
            <pc:docMk/>
            <pc:sldMk cId="0" sldId="256"/>
            <ac:graphicFrameMk id="62" creationId="{00000000-0000-0000-0000-000000000000}"/>
          </ac:graphicFrameMkLst>
        </pc:graphicFrameChg>
        <pc:picChg chg="add del mod">
          <ac:chgData name="Childress, Brittany" userId="S::bchildress@pearlk12.com::04ae49dc-a064-4edc-8a93-48684b869d7b" providerId="AD" clId="Web-{53D02B85-EAEE-BAEC-F924-4811FBB08CB0}" dt="2021-11-02T12:23:30.227" v="90"/>
          <ac:picMkLst>
            <pc:docMk/>
            <pc:sldMk cId="0" sldId="256"/>
            <ac:picMk id="4" creationId="{07FA4519-F16C-4F06-84C3-BF31537E6072}"/>
          </ac:picMkLst>
        </pc:picChg>
        <pc:picChg chg="add mod">
          <ac:chgData name="Childress, Brittany" userId="S::bchildress@pearlk12.com::04ae49dc-a064-4edc-8a93-48684b869d7b" providerId="AD" clId="Web-{53D02B85-EAEE-BAEC-F924-4811FBB08CB0}" dt="2021-11-02T12:26:38.527" v="118" actId="14100"/>
          <ac:picMkLst>
            <pc:docMk/>
            <pc:sldMk cId="0" sldId="256"/>
            <ac:picMk id="5" creationId="{B824DC0E-F02C-4501-888E-175DEA823EAA}"/>
          </ac:picMkLst>
        </pc:picChg>
        <pc:picChg chg="del">
          <ac:chgData name="Childress, Brittany" userId="S::bchildress@pearlk12.com::04ae49dc-a064-4edc-8a93-48684b869d7b" providerId="AD" clId="Web-{53D02B85-EAEE-BAEC-F924-4811FBB08CB0}" dt="2021-11-02T12:21:11.662" v="88"/>
          <ac:picMkLst>
            <pc:docMk/>
            <pc:sldMk cId="0" sldId="256"/>
            <ac:picMk id="74" creationId="{00000000-0000-0000-0000-000000000000}"/>
          </ac:picMkLst>
        </pc:picChg>
      </pc:sldChg>
      <pc:sldChg chg="modSp">
        <pc:chgData name="Childress, Brittany" userId="S::bchildress@pearlk12.com::04ae49dc-a064-4edc-8a93-48684b869d7b" providerId="AD" clId="Web-{53D02B85-EAEE-BAEC-F924-4811FBB08CB0}" dt="2021-11-02T12:19:27.863" v="57"/>
        <pc:sldMkLst>
          <pc:docMk/>
          <pc:sldMk cId="0" sldId="257"/>
        </pc:sldMkLst>
        <pc:graphicFrameChg chg="mod modGraphic">
          <ac:chgData name="Childress, Brittany" userId="S::bchildress@pearlk12.com::04ae49dc-a064-4edc-8a93-48684b869d7b" providerId="AD" clId="Web-{53D02B85-EAEE-BAEC-F924-4811FBB08CB0}" dt="2021-11-02T12:19:27.863" v="57"/>
          <ac:graphicFrameMkLst>
            <pc:docMk/>
            <pc:sldMk cId="0" sldId="257"/>
            <ac:graphicFrameMk id="89" creationId="{00000000-0000-0000-0000-000000000000}"/>
          </ac:graphicFrameMkLst>
        </pc:graphicFrameChg>
      </pc:sldChg>
    </pc:docChg>
  </pc:docChgLst>
  <pc:docChgLst>
    <pc:chgData name="Childress, Brittany" userId="S::bchildress@pearlk12.com::04ae49dc-a064-4edc-8a93-48684b869d7b" providerId="AD" clId="Web-{2C335D97-9DBE-7130-53DC-EABB3DC10175}"/>
    <pc:docChg chg="modSld">
      <pc:chgData name="Childress, Brittany" userId="S::bchildress@pearlk12.com::04ae49dc-a064-4edc-8a93-48684b869d7b" providerId="AD" clId="Web-{2C335D97-9DBE-7130-53DC-EABB3DC10175}" dt="2021-10-27T14:18:17.042" v="401"/>
      <pc:docMkLst>
        <pc:docMk/>
      </pc:docMkLst>
      <pc:sldChg chg="modSp">
        <pc:chgData name="Childress, Brittany" userId="S::bchildress@pearlk12.com::04ae49dc-a064-4edc-8a93-48684b869d7b" providerId="AD" clId="Web-{2C335D97-9DBE-7130-53DC-EABB3DC10175}" dt="2021-10-27T14:12:26.173" v="190"/>
        <pc:sldMkLst>
          <pc:docMk/>
          <pc:sldMk cId="0" sldId="256"/>
        </pc:sldMkLst>
        <pc:spChg chg="mod">
          <ac:chgData name="Childress, Brittany" userId="S::bchildress@pearlk12.com::04ae49dc-a064-4edc-8a93-48684b869d7b" providerId="AD" clId="Web-{2C335D97-9DBE-7130-53DC-EABB3DC10175}" dt="2021-10-27T14:07:01.913" v="2" actId="20577"/>
          <ac:spMkLst>
            <pc:docMk/>
            <pc:sldMk cId="0" sldId="256"/>
            <ac:spMk id="58" creationId="{00000000-0000-0000-0000-000000000000}"/>
          </ac:spMkLst>
        </pc:spChg>
        <pc:graphicFrameChg chg="mod modGraphic">
          <ac:chgData name="Childress, Brittany" userId="S::bchildress@pearlk12.com::04ae49dc-a064-4edc-8a93-48684b869d7b" providerId="AD" clId="Web-{2C335D97-9DBE-7130-53DC-EABB3DC10175}" dt="2021-10-27T14:10:26.341" v="108"/>
          <ac:graphicFrameMkLst>
            <pc:docMk/>
            <pc:sldMk cId="0" sldId="256"/>
            <ac:graphicFrameMk id="59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C335D97-9DBE-7130-53DC-EABB3DC10175}" dt="2021-10-27T14:12:26.173" v="190"/>
          <ac:graphicFrameMkLst>
            <pc:docMk/>
            <pc:sldMk cId="0" sldId="256"/>
            <ac:graphicFrameMk id="61" creationId="{00000000-0000-0000-0000-000000000000}"/>
          </ac:graphicFrameMkLst>
        </pc:graphicFrameChg>
      </pc:sldChg>
      <pc:sldChg chg="modSp">
        <pc:chgData name="Childress, Brittany" userId="S::bchildress@pearlk12.com::04ae49dc-a064-4edc-8a93-48684b869d7b" providerId="AD" clId="Web-{2C335D97-9DBE-7130-53DC-EABB3DC10175}" dt="2021-10-27T14:18:17.042" v="401"/>
        <pc:sldMkLst>
          <pc:docMk/>
          <pc:sldMk cId="0" sldId="257"/>
        </pc:sldMkLst>
        <pc:spChg chg="mod">
          <ac:chgData name="Childress, Brittany" userId="S::bchildress@pearlk12.com::04ae49dc-a064-4edc-8a93-48684b869d7b" providerId="AD" clId="Web-{2C335D97-9DBE-7130-53DC-EABB3DC10175}" dt="2021-10-27T14:14:01.722" v="192" actId="20577"/>
          <ac:spMkLst>
            <pc:docMk/>
            <pc:sldMk cId="0" sldId="257"/>
            <ac:spMk id="80" creationId="{00000000-0000-0000-0000-000000000000}"/>
          </ac:spMkLst>
        </pc:spChg>
        <pc:graphicFrameChg chg="mod modGraphic">
          <ac:chgData name="Childress, Brittany" userId="S::bchildress@pearlk12.com::04ae49dc-a064-4edc-8a93-48684b869d7b" providerId="AD" clId="Web-{2C335D97-9DBE-7130-53DC-EABB3DC10175}" dt="2021-10-27T14:14:20.301" v="210"/>
          <ac:graphicFrameMkLst>
            <pc:docMk/>
            <pc:sldMk cId="0" sldId="257"/>
            <ac:graphicFrameMk id="81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C335D97-9DBE-7130-53DC-EABB3DC10175}" dt="2021-10-27T14:16:26.649" v="245"/>
          <ac:graphicFrameMkLst>
            <pc:docMk/>
            <pc:sldMk cId="0" sldId="257"/>
            <ac:graphicFrameMk id="83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C335D97-9DBE-7130-53DC-EABB3DC10175}" dt="2021-10-27T14:18:17.042" v="401"/>
          <ac:graphicFrameMkLst>
            <pc:docMk/>
            <pc:sldMk cId="0" sldId="257"/>
            <ac:graphicFrameMk id="84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C335D97-9DBE-7130-53DC-EABB3DC10175}" dt="2021-10-27T14:17:33.963" v="279"/>
          <ac:graphicFrameMkLst>
            <pc:docMk/>
            <pc:sldMk cId="0" sldId="257"/>
            <ac:graphicFrameMk id="89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November 8-12, 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3821340772"/>
              </p:ext>
            </p:extLst>
          </p:nvPr>
        </p:nvGraphicFramePr>
        <p:xfrm>
          <a:off x="266700" y="1353538"/>
          <a:ext cx="3458675" cy="176488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0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11/11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Star Test Week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Progress Reports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2652735106"/>
              </p:ext>
            </p:extLst>
          </p:nvPr>
        </p:nvGraphicFramePr>
        <p:xfrm>
          <a:off x="255031" y="3401391"/>
          <a:ext cx="3458675" cy="26413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32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0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Module 3.4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>
                          <a:latin typeface="Comfortaa"/>
                        </a:rPr>
                        <a:t>Spelling test (at,sat,am)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Study Lowercase letters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Vowels and Onset/Rime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6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13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683030076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mfortaa"/>
                          <a:ea typeface="Comfortaa"/>
                          <a:cs typeface="Comfortaa"/>
                        </a:rPr>
                        <a:t>ART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noProof="0" dirty="0"/>
                        <a:t>Some of the students are coloring a fall picture in art.  It is a contest paper for Speedee Cash. It is optional. Parents, you </a:t>
                      </a:r>
                      <a:r>
                        <a:rPr lang="en" sz="1400" b="0" i="0" u="none" strike="noStrike" noProof="0"/>
                        <a:t>will be responsible for taking the paper to Speedee Cash for them to enter. </a:t>
                      </a:r>
                      <a:endParaRPr lang="en-US" dirty="0"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424395956"/>
              </p:ext>
            </p:extLst>
          </p:nvPr>
        </p:nvGraphicFramePr>
        <p:xfrm>
          <a:off x="267176" y="6219686"/>
          <a:ext cx="3458675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5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B824DC0E-F02C-4501-888E-175DEA823E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5075" y="5153051"/>
            <a:ext cx="762890" cy="6876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3  Week 4: My Community Heros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4076240490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S/s/ and s /z/ verbs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ip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286745418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What makes a community?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1841412529"/>
              </p:ext>
            </p:extLst>
          </p:nvPr>
        </p:nvGraphicFramePr>
        <p:xfrm>
          <a:off x="224238" y="3704049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Sits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Me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With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055504728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brave, expect, ordinary </a:t>
                      </a: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A Piece of Home and Welcome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754070854"/>
              </p:ext>
            </p:extLst>
          </p:nvPr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sz="1800">
                          <a:latin typeface="Comfortaa"/>
                          <a:ea typeface="Comfortaa"/>
                          <a:cs typeface="Comfortaa"/>
                        </a:rPr>
                        <a:t>At</a:t>
                      </a:r>
                      <a:endParaRPr lang="en-US" sz="1800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sz="1800">
                          <a:latin typeface="Comfortaa"/>
                          <a:ea typeface="Comfortaa"/>
                          <a:cs typeface="Comfortaa"/>
                        </a:rPr>
                        <a:t>Sat</a:t>
                      </a:r>
                      <a:endParaRPr lang="en-US" sz="1800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sz="1800">
                          <a:latin typeface="Comfortaa"/>
                          <a:ea typeface="Comfortaa"/>
                          <a:cs typeface="Comfortaa"/>
                        </a:rPr>
                        <a:t>am</a:t>
                      </a:r>
                      <a:endParaRPr lang="en-US" sz="1800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/>
              <a:t> Belonging</a:t>
            </a:r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697</Words>
  <Application>Microsoft Office PowerPoint</Application>
  <PresentationFormat>Custom</PresentationFormat>
  <Paragraphs>140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We are SUPERheroes! Students Using their Powers to Engage in Reading!</vt:lpstr>
      <vt:lpstr>Module 3  Week 4: My Community Heros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Runnels, Amber</cp:lastModifiedBy>
  <cp:revision>674</cp:revision>
  <cp:lastPrinted>2021-09-22T14:42:24Z</cp:lastPrinted>
  <dcterms:modified xsi:type="dcterms:W3CDTF">2021-11-02T12:32:29Z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